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1" r:id="rId3"/>
    <p:sldId id="292" r:id="rId4"/>
    <p:sldId id="283" r:id="rId5"/>
    <p:sldId id="284" r:id="rId6"/>
    <p:sldId id="288" r:id="rId7"/>
    <p:sldId id="286" r:id="rId8"/>
    <p:sldId id="290" r:id="rId9"/>
    <p:sldId id="293" r:id="rId10"/>
    <p:sldId id="304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58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CE25C-A58A-490B-816D-3965FB16A22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24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Maak hoofdstuk 1 af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3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2.1 marktonderzoek.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Waar wil je achter komen?</a:t>
            </a:r>
          </a:p>
          <a:p>
            <a:pPr>
              <a:buFontTx/>
              <a:buChar char="-"/>
            </a:pPr>
            <a:r>
              <a:rPr lang="nl-NL" dirty="0" smtClean="0"/>
              <a:t>Welke vragen ga je stellen?</a:t>
            </a:r>
          </a:p>
          <a:p>
            <a:pPr>
              <a:buFontTx/>
              <a:buChar char="-"/>
            </a:pPr>
            <a:r>
              <a:rPr lang="nl-NL" dirty="0" smtClean="0"/>
              <a:t>Aan wie?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87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loonwerker/hovenier 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152153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endParaRPr lang="nl-NL" dirty="0"/>
          </a:p>
          <a:p>
            <a:r>
              <a:rPr lang="nl-NL" dirty="0" smtClean="0"/>
              <a:t>Aantal ha landbouwgrond (en trend)</a:t>
            </a:r>
          </a:p>
          <a:p>
            <a:r>
              <a:rPr lang="nl-NL" dirty="0" smtClean="0"/>
              <a:t>Aantal hoveniers in NL (en trend)</a:t>
            </a:r>
          </a:p>
          <a:p>
            <a:r>
              <a:rPr lang="nl-NL" dirty="0" smtClean="0"/>
              <a:t>Waar 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75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02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53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60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2.3.1 Product (150 woorden)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producten en diensten ga je precies aanbieden?</a:t>
            </a:r>
          </a:p>
          <a:p>
            <a:pPr marL="0" indent="0">
              <a:buNone/>
            </a:pPr>
            <a:r>
              <a:rPr lang="nl-NL" dirty="0" smtClean="0"/>
              <a:t>- Soort menukaart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 je dit in de toekomst nog veranderen/uitbreiden?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3674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2.3.2 Presentatie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ziet je bedrijf eruit?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buiten?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binnen?</a:t>
            </a:r>
          </a:p>
          <a:p>
            <a:pPr marL="0" indent="0">
              <a:buNone/>
            </a:pPr>
            <a:r>
              <a:rPr lang="nl-NL" dirty="0" smtClean="0"/>
              <a:t>Huisstijl (logo, website, Facebook, visitekaartjes)</a:t>
            </a:r>
          </a:p>
          <a:p>
            <a:pPr marL="0" indent="0">
              <a:buNone/>
            </a:pPr>
            <a:r>
              <a:rPr lang="nl-NL" dirty="0" smtClean="0"/>
              <a:t>Bedrijfskleding</a:t>
            </a:r>
          </a:p>
          <a:p>
            <a:pPr marL="0" indent="0">
              <a:buNone/>
            </a:pPr>
            <a:r>
              <a:rPr lang="nl-NL" dirty="0" smtClean="0"/>
              <a:t>Belettering</a:t>
            </a:r>
          </a:p>
          <a:p>
            <a:pPr marL="0" indent="0">
              <a:buNone/>
            </a:pPr>
            <a:r>
              <a:rPr lang="nl-NL" dirty="0" smtClean="0"/>
              <a:t>Gedrag 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1112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2.3.3 Plaats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zit het bedrijf?</a:t>
            </a:r>
          </a:p>
          <a:p>
            <a:pPr marL="0" indent="0">
              <a:buNone/>
            </a:pPr>
            <a:r>
              <a:rPr lang="nl-NL" dirty="0" smtClean="0"/>
              <a:t>Waarom daar?</a:t>
            </a:r>
          </a:p>
          <a:p>
            <a:pPr marL="0" indent="0">
              <a:buNone/>
            </a:pPr>
            <a:r>
              <a:rPr lang="nl-NL" dirty="0" smtClean="0"/>
              <a:t>Bereikbaarheid?</a:t>
            </a:r>
          </a:p>
          <a:p>
            <a:pPr marL="0" indent="0">
              <a:buNone/>
            </a:pPr>
            <a:r>
              <a:rPr lang="nl-NL" dirty="0" smtClean="0"/>
              <a:t>Eisen en wensen aan de locatie?</a:t>
            </a:r>
          </a:p>
          <a:p>
            <a:pPr marL="0" indent="0">
              <a:buNone/>
            </a:pPr>
            <a:r>
              <a:rPr lang="nl-NL" dirty="0" smtClean="0"/>
              <a:t>- verbouwingen</a:t>
            </a:r>
          </a:p>
          <a:p>
            <a:pPr marL="0" indent="0">
              <a:buNone/>
            </a:pPr>
            <a:r>
              <a:rPr lang="nl-NL" dirty="0" smtClean="0"/>
              <a:t>Distributie?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Klanten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Leveranciers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39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Dinsdag een begin gemaakt.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meeste groepen hebben een richting.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Vandaag verder.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5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was ook weer de opdracht?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gaan in groepen (van 2 of 3) een bedrijfsplan maken.</a:t>
            </a:r>
          </a:p>
          <a:p>
            <a:r>
              <a:rPr lang="nl-NL" dirty="0" smtClean="0"/>
              <a:t>Bedrijfsidee waar jullie achterstaan en waarbij jullie denken dat je over 10 jaar een goedlopend bedrijf hebben.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510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ondernemingsplan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NL" b="1" dirty="0" smtClean="0"/>
              <a:t>De ondernemer</a:t>
            </a:r>
          </a:p>
          <a:p>
            <a:pPr marL="971550" lvl="1" indent="-457200">
              <a:buAutoNum type="arabicPeriod"/>
            </a:pPr>
            <a:r>
              <a:rPr lang="nl-NL" b="1" dirty="0" smtClean="0"/>
              <a:t>Wie zijn jullie, wat gaan jullie doen en waarom.</a:t>
            </a:r>
          </a:p>
          <a:p>
            <a:pPr marL="571500" indent="-457200">
              <a:buAutoNum type="arabicPeriod"/>
            </a:pPr>
            <a:r>
              <a:rPr lang="nl-NL" dirty="0" smtClean="0"/>
              <a:t>De markt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Voor wie gaan jullie het doen, hoe gaan jullie verkopen?</a:t>
            </a:r>
          </a:p>
          <a:p>
            <a:pPr marL="571500" indent="-457200">
              <a:buAutoNum type="arabicPeriod"/>
            </a:pPr>
            <a:r>
              <a:rPr lang="nl-NL" dirty="0" smtClean="0"/>
              <a:t>De organisatie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Hoe is het bedrijf zelf geregeld</a:t>
            </a:r>
          </a:p>
          <a:p>
            <a:pPr marL="571500" indent="-457200">
              <a:buAutoNum type="arabicPeriod"/>
            </a:pPr>
            <a:r>
              <a:rPr lang="nl-NL" dirty="0" smtClean="0"/>
              <a:t>Financiën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Wat kost het en blijft er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Ga uit van jouw eigen sterke punten!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Zie je een gat in de markt?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Wat vind je leuk om te doen?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708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1: de ondernemer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1.1 Het idee </a:t>
            </a:r>
          </a:p>
          <a:p>
            <a:pPr>
              <a:buFontTx/>
              <a:buChar char="-"/>
            </a:pPr>
            <a:r>
              <a:rPr lang="nl-NL" dirty="0" smtClean="0"/>
              <a:t>Hoe zijn jullie op het idee gekomen?</a:t>
            </a:r>
          </a:p>
          <a:p>
            <a:pPr>
              <a:buFontTx/>
              <a:buChar char="-"/>
            </a:pPr>
            <a:r>
              <a:rPr lang="nl-NL" dirty="0" smtClean="0"/>
              <a:t>Wat gaan jullie allemaal doen?</a:t>
            </a:r>
          </a:p>
          <a:p>
            <a:pPr>
              <a:buFontTx/>
              <a:buChar char="-"/>
            </a:pPr>
            <a:r>
              <a:rPr lang="nl-NL" dirty="0" smtClean="0"/>
              <a:t>Waarom zijn jullie beter dan de rest?</a:t>
            </a:r>
          </a:p>
          <a:p>
            <a:pPr>
              <a:buFontTx/>
              <a:buChar char="-"/>
            </a:pPr>
            <a:r>
              <a:rPr lang="nl-NL" dirty="0" smtClean="0"/>
              <a:t>Waarom wordt het een succesvol bedrijf?</a:t>
            </a:r>
          </a:p>
          <a:p>
            <a:pPr>
              <a:buFontTx/>
              <a:buChar char="-"/>
            </a:pPr>
            <a:r>
              <a:rPr lang="nl-NL" dirty="0" smtClean="0"/>
              <a:t>Is het toekomstgericht/innovatief?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37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 smtClean="0"/>
              <a:t>Missie – visie – strategie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u="sng" dirty="0"/>
              <a:t>Welk probleem lossen jullie op?</a:t>
            </a:r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Doelen</a:t>
            </a:r>
          </a:p>
          <a:p>
            <a:pPr marL="114300" indent="0">
              <a:buNone/>
            </a:pPr>
            <a:r>
              <a:rPr lang="nl-NL" dirty="0" smtClean="0"/>
              <a:t>SMART</a:t>
            </a:r>
          </a:p>
          <a:p>
            <a:pPr marL="114300" indent="0">
              <a:buNone/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81128"/>
            <a:ext cx="80486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5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</a:t>
            </a:r>
            <a:r>
              <a:rPr lang="nl-NL" dirty="0" smtClean="0"/>
              <a:t>Ondernemerskwaliteiten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zijn jullie?</a:t>
            </a:r>
          </a:p>
          <a:p>
            <a:r>
              <a:rPr lang="nl-NL" dirty="0" smtClean="0"/>
              <a:t>Waar ben je goed in/liggen je interesses?</a:t>
            </a:r>
          </a:p>
          <a:p>
            <a:r>
              <a:rPr lang="nl-NL" dirty="0" smtClean="0"/>
              <a:t>Wat zijn je hobby's?</a:t>
            </a:r>
          </a:p>
          <a:p>
            <a:r>
              <a:rPr lang="nl-NL" dirty="0" smtClean="0"/>
              <a:t>Wat ga je doen binnen het bedrijf?</a:t>
            </a:r>
          </a:p>
          <a:p>
            <a:r>
              <a:rPr lang="nl-NL" dirty="0" smtClean="0"/>
              <a:t>Waar moet je nog aan werken?</a:t>
            </a:r>
          </a:p>
          <a:p>
            <a:endParaRPr lang="nl-NL" dirty="0"/>
          </a:p>
          <a:p>
            <a:r>
              <a:rPr lang="nl-NL" dirty="0" smtClean="0"/>
              <a:t>CV in de bijlage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7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60398"/>
            <a:ext cx="7735324" cy="352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496</Words>
  <Application>Microsoft Office PowerPoint</Application>
  <PresentationFormat>Diavoorstelling (4:3)</PresentationFormat>
  <Paragraphs>122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Calibri</vt:lpstr>
      <vt:lpstr>Kantoorthema</vt:lpstr>
      <vt:lpstr>PowerPoint-presentatie</vt:lpstr>
      <vt:lpstr>Welkom!</vt:lpstr>
      <vt:lpstr>Wat was ook weer de opdracht?</vt:lpstr>
      <vt:lpstr>Het ondernemingsplan</vt:lpstr>
      <vt:lpstr>De ondernemer</vt:lpstr>
      <vt:lpstr>Hoofdstuk 1: de ondernemer</vt:lpstr>
      <vt:lpstr>1.2 Doelen</vt:lpstr>
      <vt:lpstr>1.3 Ondernemerskwaliteiten</vt:lpstr>
      <vt:lpstr>PowerPoint-presentatie</vt:lpstr>
      <vt:lpstr>Maak hoofdstuk 1 af</vt:lpstr>
      <vt:lpstr>Hoofdstuk 2 De markt</vt:lpstr>
      <vt:lpstr>Veldonderzoek</vt:lpstr>
      <vt:lpstr>Bureauonderzoek</vt:lpstr>
      <vt:lpstr>Hoofdstuk 2: de markt</vt:lpstr>
      <vt:lpstr>2.2 Doelgroep (150)</vt:lpstr>
      <vt:lpstr>2.3 Bedrijfsformule</vt:lpstr>
      <vt:lpstr>2.3.1 Product (150 woorden)</vt:lpstr>
      <vt:lpstr>2.3.2 Presentatie (100)</vt:lpstr>
      <vt:lpstr>2.3.3 Plaats (100)</vt:lpstr>
      <vt:lpstr>Aan de slag!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30</cp:revision>
  <dcterms:created xsi:type="dcterms:W3CDTF">2013-11-15T15:05:42Z</dcterms:created>
  <dcterms:modified xsi:type="dcterms:W3CDTF">2019-11-15T07:56:34Z</dcterms:modified>
</cp:coreProperties>
</file>